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24-05-2020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24-05-2020)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5,406,892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97,251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345,044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2,962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16,717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5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39.0#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40.0# in cases per capita, 42.0#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24-05-2020)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6.4%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(1,643,246)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(20,634)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(653)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